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FB03-A9C6-41D7-A968-83D22D38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AF357-540B-4A06-BB2C-61CD098C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CF96-3F64-41AD-97F3-39B3429FC00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C1017-38AB-4653-9F6A-EF898C28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43113-8AB3-431F-8073-C337D5B3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FE-140E-4405-B4B3-51348A54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6E66D-E222-4D04-9B78-9CFC0BD3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F761-4C03-457B-A472-9CDDC7F64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53EE-94D7-4003-8D0F-CD3E13D56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ACF96-3F64-41AD-97F3-39B3429FC00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4EE1-3AD1-4CF8-8E42-C1A6044E4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1293-D581-4847-8B4D-FBE828E4E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97FE-140E-4405-B4B3-51348A543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C7ED6-F8FB-41A0-A8E9-8EE0DDD3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No one is safe until everyone is safe - global and local governance of COVID-19 vaccination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112D4-EE82-4AD4-8A78-52B2E575F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1684FC-CD05-48DE-8B8E-B8F9AD3B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we need equitable vaccine delivery now in Myanmar!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Vaccine equity will accelerate the end of the pandemic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- Myanmar location among the worl</a:t>
            </a:r>
            <a:r>
              <a:rPr lang="en-US" sz="2200">
                <a:solidFill>
                  <a:srgbClr val="FFFFFF"/>
                </a:solidFill>
              </a:rPr>
              <a:t>d’s populous nations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  - Myanmar’s complex political emergency amidst COVID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  - Politics should be kept out of global mechanisms - COVAX</a:t>
            </a:r>
            <a:endParaRPr lang="en-US" sz="22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5691B-727E-4B63-AA01-8D8DA1B52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AD1307-7543-4DDC-929C-FBA8E0EB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of COVID-19 in ASEAN – January 2022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66193-2DC6-49A6-8C43-7B1E1D16F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ADD9F-E189-4BC0-BC8F-1A8614A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vaccination rates in two LDCs of ASEAN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82079-C150-4C05-92D2-D60C9F285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AD318-E4E4-487A-A30E-D728A72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problem – Complex political “Pandemica” in Myanmar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A9B10-4E11-41B9-961C-A9F4D014A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89DEC6-2890-4D65-BF24-BE5D73C8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Politicization of COVAX delivery – prejudice without precedents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137E0-BF25-4458-8495-8E94D7B72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A6AD2B-D089-4E4D-85F9-FA244B9B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Vaccine communication: Willing but misinformed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D4C9E-C55C-4E8D-B299-6CB89D7DB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5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6908E1-932D-4790-AB97-9C115CF4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Deadly political crisis and a way forward?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1FA19-B8E1-411E-AC24-F7E179423A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 one is safe until everyone is safe - global and local governance of COVID-19 vaccination</vt:lpstr>
      <vt:lpstr>Why we need equitable vaccine delivery now in Myanmar!  - Vaccine equity will accelerate the end of the pandemic   - Myanmar location among the world’s populous nations   - Myanmar’s complex political emergency amidst COVID   - Politics should be kept out of global mechanisms - COVAX</vt:lpstr>
      <vt:lpstr>State of COVID-19 in ASEAN – January 2022</vt:lpstr>
      <vt:lpstr>Comparing vaccination rates in two LDCs of ASEAN</vt:lpstr>
      <vt:lpstr>The problem – Complex political “Pandemica” in Myanmar</vt:lpstr>
      <vt:lpstr>Politicization of COVAX delivery – prejudice without precedents</vt:lpstr>
      <vt:lpstr>Vaccine communication: Willing but misinformed</vt:lpstr>
      <vt:lpstr>Deadly political crisis and a way forward?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one is safe until everyone is safe - global and local governance of COVID-19 vaccination</dc:title>
  <dc:creator>Zaw Oo</dc:creator>
  <cp:lastModifiedBy>Zaw Oo</cp:lastModifiedBy>
  <cp:revision>1</cp:revision>
  <dcterms:created xsi:type="dcterms:W3CDTF">2022-01-20T09:02:20Z</dcterms:created>
  <dcterms:modified xsi:type="dcterms:W3CDTF">2022-01-20T09:02:20Z</dcterms:modified>
</cp:coreProperties>
</file>