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F7D377-B209-4527-BBF8-EDD526C1D0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EAB3C6-77D9-4EE3-9BB8-096B945E0A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1F9EEC-E17A-4943-8179-C02B018AF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DFE91-C666-46BC-A11B-24C94C421D71}" type="datetimeFigureOut">
              <a:rPr lang="en-GB" smtClean="0"/>
              <a:t>18/01/2022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43B5D3-894A-45FB-919F-A2D6014D5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9C3158-C385-4661-B0F2-35E7F6C74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135F-315C-4DB0-9DFA-C1C952D8F0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801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45C8A9-0A05-4491-95C1-C955C1994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E02A5C-2C32-4631-8382-898DEA1E2B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A00EF6-F6C9-43C8-9ED3-C7E8B9895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DFE91-C666-46BC-A11B-24C94C421D71}" type="datetimeFigureOut">
              <a:rPr lang="en-GB" smtClean="0"/>
              <a:t>18/01/2022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CDCD82-6C7B-4D00-BFA3-66F8310D2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D87825-D0F0-4525-8D69-6EB347ADA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135F-315C-4DB0-9DFA-C1C952D8F0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3411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1E2703-1E25-40EB-8456-B3DA0B9E28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182D1A-68B3-4769-809B-6DB102880A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E0067F-6FEE-4F5E-8D00-EA16BD752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DFE91-C666-46BC-A11B-24C94C421D71}" type="datetimeFigureOut">
              <a:rPr lang="en-GB" smtClean="0"/>
              <a:t>18/01/2022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B964B4-EDA1-41C1-990F-733596E79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C4E90E-7822-4214-A02C-5418C4187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135F-315C-4DB0-9DFA-C1C952D8F0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631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26920-5680-4223-ADDB-2CC22B7DA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67358E-5E56-4FB6-B07B-44E299DD5E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35D31B-9AE9-4A95-A12D-2EECF55CF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DFE91-C666-46BC-A11B-24C94C421D71}" type="datetimeFigureOut">
              <a:rPr lang="en-GB" smtClean="0"/>
              <a:t>18/01/2022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488289-BFAF-4322-8C12-EB3D3054E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BD67E6-0A55-43A8-96FC-79F90A828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135F-315C-4DB0-9DFA-C1C952D8F0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71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D8C8E1-5DD5-4DA0-A6F6-F6302B13F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7CE521-8963-4970-ABE0-BBECA69CB4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465A7D-1C9A-4719-91E7-FD8F5B2F8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DFE91-C666-46BC-A11B-24C94C421D71}" type="datetimeFigureOut">
              <a:rPr lang="en-GB" smtClean="0"/>
              <a:t>18/01/2022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B1EFB8-4839-4A40-840F-54A16DE67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A7E605-FB56-499A-B1FE-17F3AC490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135F-315C-4DB0-9DFA-C1C952D8F0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6522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AA2CEB-88BD-4757-9632-DD0E8D8CB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C27A67-BBCE-47EC-9054-773C982F3B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79D471-AF26-42B4-BA0F-A0EAE6A836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6EAAC1-51F2-419E-833B-ED7049F07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DFE91-C666-46BC-A11B-24C94C421D71}" type="datetimeFigureOut">
              <a:rPr lang="en-GB" smtClean="0"/>
              <a:t>18/01/2022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C60305-44B0-4C7C-946F-6F2FDA45F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6BCC98-81A4-4BC4-8847-A78E3B8E5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135F-315C-4DB0-9DFA-C1C952D8F0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166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99744-0D85-4FD1-8590-716000949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2E2A76-B8E6-4707-9380-62E98DB19E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64929D-4F23-4D70-800D-21D16E5262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52BA6C-7D79-48E5-AE24-D1836ED944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E038FC-5B75-4E8F-BE39-BF8FA74E4A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57716E7-B3AC-407F-A279-76E348A28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DFE91-C666-46BC-A11B-24C94C421D71}" type="datetimeFigureOut">
              <a:rPr lang="en-GB" smtClean="0"/>
              <a:t>18/01/2022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2C05AC-01C3-4824-93EA-CE1AA7896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062BB40-1B7A-4221-B709-0DB8E5F25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135F-315C-4DB0-9DFA-C1C952D8F0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4164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CBFA9-D3EE-4742-99C6-8F90AA0C2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037840-6A72-4D18-9991-6FBD3CF41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DFE91-C666-46BC-A11B-24C94C421D71}" type="datetimeFigureOut">
              <a:rPr lang="en-GB" smtClean="0"/>
              <a:t>18/01/2022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3B6A18-4E09-45C8-BEF5-92D258075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ED1031-680B-48C6-A70E-37A8E021A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135F-315C-4DB0-9DFA-C1C952D8F0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4495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87B88C-9438-4B9A-9B74-8120EC200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DFE91-C666-46BC-A11B-24C94C421D71}" type="datetimeFigureOut">
              <a:rPr lang="en-GB" smtClean="0"/>
              <a:t>18/01/2022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CCE443-AAE7-4DC3-AD97-37C0918F5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6799EE-1AC5-4E2E-A609-E5882FF52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135F-315C-4DB0-9DFA-C1C952D8F0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760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CF7F7-CCA5-4068-87D3-56B03360A5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03BEF2-5CBD-445D-9E4B-084F0C640A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2B85E9-725F-43FD-B902-6C3A1CA7F6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13D76C-EBD2-4AD7-B900-C2AF9DC73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DFE91-C666-46BC-A11B-24C94C421D71}" type="datetimeFigureOut">
              <a:rPr lang="en-GB" smtClean="0"/>
              <a:t>18/01/2022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217BAD-3313-4FE2-9E89-5913D3695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916FD1-1687-4BEE-98F2-171F569B7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135F-315C-4DB0-9DFA-C1C952D8F0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7835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5D3B1B-8E6D-4CAC-8057-E8C5CAE197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48E7F4-3FEB-4468-AD4E-68FCF22D86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0F3D61-E765-47E6-BA72-B077D89BF3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6B5465-3E19-4362-A826-8B72B6312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DFE91-C666-46BC-A11B-24C94C421D71}" type="datetimeFigureOut">
              <a:rPr lang="en-GB" smtClean="0"/>
              <a:t>18/01/2022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B86880-B056-4457-B037-7D21609EF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30C436-5D4C-4E26-A22B-765683519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135F-315C-4DB0-9DFA-C1C952D8F0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9753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339287-50C8-4B7C-B414-6E30A3EDF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728567-6D0F-48AD-A9D7-599CA5F9DF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537CE5-0F21-4E39-8EDC-A7E3FEB219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6DFE91-C666-46BC-A11B-24C94C421D71}" type="datetimeFigureOut">
              <a:rPr lang="en-GB" smtClean="0"/>
              <a:t>18/01/2022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42D9C9-111E-45F3-95D7-429965F50A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51E03E-556D-4BCA-87D8-A9CD0E0354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C135F-315C-4DB0-9DFA-C1C952D8F0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13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3CAF9-AEC0-4DDA-89CA-CC533105A5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2025" y="876299"/>
            <a:ext cx="9705975" cy="1752601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+mn-lt"/>
              </a:rPr>
              <a:t>Bangladesh Government’s COVID-19 response: Pros and Cons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8DD046-E7D5-471A-B00F-7CED0B2847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181349"/>
            <a:ext cx="9144000" cy="3267075"/>
          </a:xfrm>
        </p:spPr>
        <p:txBody>
          <a:bodyPr>
            <a:normAutofit/>
          </a:bodyPr>
          <a:lstStyle/>
          <a:p>
            <a:r>
              <a:rPr lang="en-GB" sz="4000" b="1" dirty="0"/>
              <a:t>Dr Be-Nazir Ahmed (Bangladesh)</a:t>
            </a:r>
          </a:p>
          <a:p>
            <a:r>
              <a:rPr lang="en-GB" dirty="0"/>
              <a:t>Country Lead, ASCEND Bangladesh; </a:t>
            </a:r>
          </a:p>
          <a:p>
            <a:r>
              <a:rPr lang="en-GB" dirty="0"/>
              <a:t>Former Director, Disease Control,</a:t>
            </a:r>
          </a:p>
          <a:p>
            <a:r>
              <a:rPr lang="en-GB" dirty="0"/>
              <a:t> Directorate General of Health Services (DGHS), Government of the People’s Republic of Bangladesh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154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BECE2-5196-4047-BCA9-0BBFAB4D7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+mn-lt"/>
              </a:rPr>
              <a:t>Response of the governments and health system in containment and vaccine delivery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9D5795-6A4A-475C-ACD8-B24DEE618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Containment </a:t>
            </a:r>
          </a:p>
          <a:p>
            <a:pPr lvl="1"/>
            <a:r>
              <a:rPr lang="en-US" dirty="0"/>
              <a:t>Screening at PoE</a:t>
            </a:r>
          </a:p>
          <a:p>
            <a:pPr lvl="1"/>
            <a:r>
              <a:rPr lang="en-US" dirty="0"/>
              <a:t>Quarantine</a:t>
            </a:r>
          </a:p>
          <a:p>
            <a:pPr lvl="1"/>
            <a:r>
              <a:rPr lang="en-US" dirty="0"/>
              <a:t>Testing</a:t>
            </a:r>
          </a:p>
          <a:p>
            <a:pPr lvl="1"/>
            <a:r>
              <a:rPr lang="en-US" dirty="0"/>
              <a:t>Isolation</a:t>
            </a:r>
          </a:p>
          <a:p>
            <a:pPr lvl="1"/>
            <a:r>
              <a:rPr lang="en-US" dirty="0"/>
              <a:t>Movement restriction</a:t>
            </a:r>
          </a:p>
          <a:p>
            <a:r>
              <a:rPr lang="en-US" dirty="0"/>
              <a:t>Management of the patient</a:t>
            </a:r>
          </a:p>
          <a:p>
            <a:r>
              <a:rPr lang="en-US" dirty="0"/>
              <a:t>Vaccination </a:t>
            </a:r>
          </a:p>
          <a:p>
            <a:pPr lvl="1"/>
            <a:r>
              <a:rPr lang="en-US" dirty="0"/>
              <a:t>Mobilisation</a:t>
            </a:r>
          </a:p>
          <a:p>
            <a:pPr lvl="1"/>
            <a:r>
              <a:rPr lang="en-US" dirty="0"/>
              <a:t>Campaign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9648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5B740-7E97-4AA4-88F9-5F947A367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Which responses worked and which not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4712F7-0CE9-4B54-A73A-BAE58AB0F8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Responses that worked</a:t>
            </a:r>
          </a:p>
          <a:p>
            <a:pPr lvl="1"/>
            <a:r>
              <a:rPr lang="en-US" dirty="0"/>
              <a:t>Movement restriction in the form of lockdown</a:t>
            </a:r>
          </a:p>
          <a:p>
            <a:r>
              <a:rPr lang="en-GB" dirty="0"/>
              <a:t>Responses that did not work</a:t>
            </a:r>
          </a:p>
          <a:p>
            <a:pPr lvl="1"/>
            <a:r>
              <a:rPr lang="en-GB" dirty="0"/>
              <a:t>Containment </a:t>
            </a:r>
          </a:p>
          <a:p>
            <a:pPr lvl="2"/>
            <a:r>
              <a:rPr lang="en-GB" dirty="0"/>
              <a:t>Quarantine</a:t>
            </a:r>
          </a:p>
          <a:p>
            <a:pPr lvl="2"/>
            <a:r>
              <a:rPr lang="en-GB" dirty="0"/>
              <a:t>Testing </a:t>
            </a:r>
          </a:p>
          <a:p>
            <a:pPr lvl="2"/>
            <a:r>
              <a:rPr lang="en-GB" dirty="0"/>
              <a:t>Isolation</a:t>
            </a:r>
          </a:p>
          <a:p>
            <a:pPr lvl="1"/>
            <a:r>
              <a:rPr lang="en-GB" dirty="0"/>
              <a:t>Vaccine delivery</a:t>
            </a:r>
          </a:p>
          <a:p>
            <a:pPr lvl="2"/>
            <a:r>
              <a:rPr lang="en-GB" dirty="0"/>
              <a:t>Registration</a:t>
            </a:r>
          </a:p>
          <a:p>
            <a:pPr lvl="2"/>
            <a:r>
              <a:rPr lang="en-GB" dirty="0"/>
              <a:t>Limited number of centers</a:t>
            </a:r>
          </a:p>
          <a:p>
            <a:pPr lvl="2"/>
            <a:r>
              <a:rPr lang="en-GB" dirty="0"/>
              <a:t>Unavailability of vaccine 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7646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6D75D-D4EA-4E5D-B505-5E1D1964D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Who are left behind?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34833-D924-49A7-B528-8BBF7B6D9E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Elderly illiterate people</a:t>
            </a:r>
          </a:p>
          <a:p>
            <a:pPr lvl="1"/>
            <a:r>
              <a:rPr lang="en-US" dirty="0"/>
              <a:t>Rural area</a:t>
            </a:r>
          </a:p>
          <a:p>
            <a:pPr lvl="1"/>
            <a:r>
              <a:rPr lang="en-US" dirty="0"/>
              <a:t>Urban Slums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9440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07D13-84EB-4413-A704-4E40CF287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did the community respond?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F54E69-F2D7-4425-8825-0EC843B1F1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Inability to participate due to non-involvement of</a:t>
            </a:r>
          </a:p>
          <a:p>
            <a:pPr lvl="1"/>
            <a:r>
              <a:rPr lang="en-US" dirty="0"/>
              <a:t>Elected MPs, </a:t>
            </a:r>
          </a:p>
          <a:p>
            <a:pPr lvl="1"/>
            <a:r>
              <a:rPr lang="en-US" dirty="0"/>
              <a:t>Civil societies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4495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ADF7F-3A65-4FD2-96C0-BBFB08266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34724F-E033-4568-ADE0-A8EFF0F873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89813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136</Words>
  <Application>Microsoft Office PowerPoint</Application>
  <PresentationFormat>Widescreen</PresentationFormat>
  <Paragraphs>37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Bangladesh Government’s COVID-19 response: Pros and Cons</vt:lpstr>
      <vt:lpstr>Response of the governments and health system in containment and vaccine delivery</vt:lpstr>
      <vt:lpstr>Which responses worked and which not</vt:lpstr>
      <vt:lpstr>Who are left behind?</vt:lpstr>
      <vt:lpstr>How did the community respond?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Bangladesh Government’s COVID-19 response: Pros and Cons</dc:title>
  <dc:creator>Ahmed, Be-Nazir</dc:creator>
  <cp:lastModifiedBy>Ahmed, Be-Nazir</cp:lastModifiedBy>
  <cp:revision>5</cp:revision>
  <dcterms:created xsi:type="dcterms:W3CDTF">2022-01-18T17:03:20Z</dcterms:created>
  <dcterms:modified xsi:type="dcterms:W3CDTF">2022-01-18T18:08:14Z</dcterms:modified>
</cp:coreProperties>
</file>